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0"/>
  </p:notesMasterIdLst>
  <p:sldIdLst>
    <p:sldId id="256" r:id="rId2"/>
    <p:sldId id="32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2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1"/>
    <p:restoredTop sz="91418"/>
  </p:normalViewPr>
  <p:slideViewPr>
    <p:cSldViewPr snapToGrid="0" snapToObjects="1">
      <p:cViewPr varScale="1">
        <p:scale>
          <a:sx n="102" d="100"/>
          <a:sy n="102" d="100"/>
        </p:scale>
        <p:origin x="2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44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9" name="Shape 239"/>
          <p:cNvSpPr/>
          <p:nvPr userDrawn="1"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© 2016 | Coding Boot Camp - All Rights Reserved</a:t>
            </a:r>
          </a:p>
        </p:txBody>
      </p:sp>
      <p:sp>
        <p:nvSpPr>
          <p:cNvPr id="240" name="Shape 240"/>
          <p:cNvSpPr/>
          <p:nvPr userDrawn="1"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7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xfrm>
            <a:off x="270683" y="3022596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Going Pro with HTML/CSS</a:t>
            </a:r>
          </a:p>
        </p:txBody>
      </p:sp>
      <p:sp>
        <p:nvSpPr>
          <p:cNvPr id="259" name="Shape 259"/>
          <p:cNvSpPr/>
          <p:nvPr/>
        </p:nvSpPr>
        <p:spPr>
          <a:xfrm>
            <a:off x="390605" y="3894456"/>
            <a:ext cx="23315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283" name="Shape 283"/>
          <p:cNvSpPr/>
          <p:nvPr/>
        </p:nvSpPr>
        <p:spPr>
          <a:xfrm>
            <a:off x="897617" y="2974636"/>
            <a:ext cx="1371601" cy="646321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284" name="Shape 284"/>
          <p:cNvSpPr/>
          <p:nvPr/>
        </p:nvSpPr>
        <p:spPr>
          <a:xfrm>
            <a:off x="2269218" y="2971799"/>
            <a:ext cx="5372101" cy="58477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   </a:t>
            </a:r>
            <a:r>
              <a:rPr sz="3200" dirty="0"/>
              <a:t>This is </a:t>
            </a:r>
            <a:r>
              <a:rPr lang="en-US" sz="3200" dirty="0"/>
              <a:t>what you see</a:t>
            </a:r>
            <a:endParaRPr sz="3200" dirty="0"/>
          </a:p>
        </p:txBody>
      </p:sp>
      <p:sp>
        <p:nvSpPr>
          <p:cNvPr id="285" name="Shape 285"/>
          <p:cNvSpPr/>
          <p:nvPr/>
        </p:nvSpPr>
        <p:spPr>
          <a:xfrm>
            <a:off x="6993618" y="2971799"/>
            <a:ext cx="1676401" cy="646322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286" name="Shape 286"/>
          <p:cNvSpPr/>
          <p:nvPr/>
        </p:nvSpPr>
        <p:spPr>
          <a:xfrm>
            <a:off x="716737" y="4497318"/>
            <a:ext cx="163744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287" name="Shape 287"/>
          <p:cNvSpPr/>
          <p:nvPr/>
        </p:nvSpPr>
        <p:spPr>
          <a:xfrm>
            <a:off x="7106577" y="4497318"/>
            <a:ext cx="153872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288" name="Shape 288"/>
          <p:cNvSpPr/>
          <p:nvPr/>
        </p:nvSpPr>
        <p:spPr>
          <a:xfrm>
            <a:off x="4148834" y="1420479"/>
            <a:ext cx="1134031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289" name="Connector 289"/>
          <p:cNvCxnSpPr>
            <a:stCxn id="286" idx="0"/>
            <a:endCxn id="283" idx="0"/>
          </p:cNvCxnSpPr>
          <p:nvPr/>
        </p:nvCxnSpPr>
        <p:spPr>
          <a:xfrm flipV="1">
            <a:off x="1535458" y="3297796"/>
            <a:ext cx="47960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290" name="Shape 290"/>
          <p:cNvSpPr/>
          <p:nvPr/>
        </p:nvSpPr>
        <p:spPr>
          <a:xfrm flipV="1">
            <a:off x="7923562" y="3682522"/>
            <a:ext cx="1" cy="814797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761341" y="1982717"/>
            <a:ext cx="1" cy="98908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29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2" y="1325999"/>
            <a:ext cx="9251751" cy="4682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2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300" name="Shape 300"/>
          <p:cNvSpPr/>
          <p:nvPr/>
        </p:nvSpPr>
        <p:spPr>
          <a:xfrm>
            <a:off x="457199" y="783752"/>
            <a:ext cx="8782009" cy="472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303" name="Shape 303"/>
          <p:cNvSpPr/>
          <p:nvPr/>
        </p:nvSpPr>
        <p:spPr>
          <a:xfrm>
            <a:off x="457199" y="783752"/>
            <a:ext cx="8782009" cy="5296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858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  <a:p>
            <a:pPr marL="557530" lvl="1" indent="-214629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306" name="Shape 306"/>
          <p:cNvSpPr/>
          <p:nvPr/>
        </p:nvSpPr>
        <p:spPr>
          <a:xfrm>
            <a:off x="457199" y="783752"/>
            <a:ext cx="8782009" cy="4818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309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6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10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1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12" name="Shape 312"/>
          <p:cNvSpPr/>
          <p:nvPr/>
        </p:nvSpPr>
        <p:spPr>
          <a:xfrm>
            <a:off x="4521426" y="4387220"/>
            <a:ext cx="84452" cy="223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73025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800" y="-1"/>
            <a:ext cx="6858000" cy="653856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315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6" y="914400"/>
            <a:ext cx="8543926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304800" y="4343400"/>
            <a:ext cx="86868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19" name="Shape 31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04800" y="914399"/>
            <a:ext cx="8686800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this activity, you’ll create a student bio using HTML. You will then add, commit, and push your completed HTML to GitHub for the world to see.</a:t>
            </a:r>
          </a:p>
        </p:txBody>
      </p:sp>
      <p:sp>
        <p:nvSpPr>
          <p:cNvPr id="321" name="Shape 321"/>
          <p:cNvSpPr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24" name="Shape 32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2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263452" y="149858"/>
            <a:ext cx="434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placehold.it</a:t>
            </a:r>
            <a:r>
              <a:rPr lang="en-US" dirty="0"/>
              <a:t>/200x200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6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64" y="832941"/>
            <a:ext cx="7161161" cy="53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5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HTML / CSS Definitions</a:t>
            </a:r>
            <a:endParaRPr sz="1000" dirty="0"/>
          </a:p>
        </p:txBody>
      </p:sp>
      <p:sp>
        <p:nvSpPr>
          <p:cNvPr id="330" name="Shape 330"/>
          <p:cNvSpPr/>
          <p:nvPr/>
        </p:nvSpPr>
        <p:spPr>
          <a:xfrm>
            <a:off x="457200" y="1143000"/>
            <a:ext cx="81534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331" name="image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335" name="Shape 335"/>
          <p:cNvSpPr/>
          <p:nvPr/>
        </p:nvSpPr>
        <p:spPr>
          <a:xfrm>
            <a:off x="457199" y="990600"/>
            <a:ext cx="4100947" cy="24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336" name="Shape 336"/>
          <p:cNvSpPr/>
          <p:nvPr/>
        </p:nvSpPr>
        <p:spPr>
          <a:xfrm>
            <a:off x="4743201" y="990600"/>
            <a:ext cx="4100946" cy="317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337" name="image14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15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341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863" y="848311"/>
            <a:ext cx="7592274" cy="5161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344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347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8" name="Shape 348"/>
          <p:cNvSpPr/>
          <p:nvPr/>
        </p:nvSpPr>
        <p:spPr>
          <a:xfrm>
            <a:off x="4267199" y="4571999"/>
            <a:ext cx="4304071" cy="76999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351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2" cy="4953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355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200" y="828114"/>
            <a:ext cx="8153400" cy="2846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59" name="image21.png" descr="http://en.support.files.wordpress.com/2011/09/css-selectors-lr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7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362" name="Shape 362"/>
          <p:cNvSpPr/>
          <p:nvPr/>
        </p:nvSpPr>
        <p:spPr>
          <a:xfrm>
            <a:off x="457200" y="862015"/>
            <a:ext cx="8153400" cy="630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2200"/>
          </a:p>
          <a:p>
            <a:pPr marL="557530" lvl="1" indent="-214629" defTabSz="685800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–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22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3100"/>
          </a:p>
          <a:p>
            <a:pPr marL="257175" indent="-257175" defTabSz="685800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31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2200"/>
          </a:p>
          <a:p>
            <a:pPr defTabSz="685800">
              <a:lnSpc>
                <a:spcPct val="80000"/>
              </a:lnSpc>
              <a:spcBef>
                <a:spcPts val="3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31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31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31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3100"/>
          </a:p>
          <a:p>
            <a:pPr lvl="1" indent="400050" defTabSz="685800">
              <a:lnSpc>
                <a:spcPct val="80000"/>
              </a:lnSpc>
              <a:spcBef>
                <a:spcPts val="500"/>
              </a:spcBef>
              <a:defRPr sz="2100"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3100"/>
          </a:p>
          <a:p>
            <a:pPr lvl="1" indent="400050" defTabSz="685800">
              <a:lnSpc>
                <a:spcPct val="80000"/>
              </a:lnSpc>
              <a:spcBef>
                <a:spcPts val="300"/>
              </a:spcBef>
              <a:defRPr sz="3900" b="1">
                <a:latin typeface="Arial"/>
                <a:ea typeface="Arial"/>
                <a:cs typeface="Arial"/>
                <a:sym typeface="Arial"/>
              </a:defRPr>
            </a:pPr>
            <a:endParaRPr sz="3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365" name="Shape 365"/>
          <p:cNvSpPr/>
          <p:nvPr/>
        </p:nvSpPr>
        <p:spPr>
          <a:xfrm>
            <a:off x="457200" y="783752"/>
            <a:ext cx="8153400" cy="637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368" name="Shape 368"/>
          <p:cNvSpPr/>
          <p:nvPr/>
        </p:nvSpPr>
        <p:spPr>
          <a:xfrm>
            <a:off x="443344" y="1981200"/>
            <a:ext cx="8229601" cy="145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371" name="Shape 37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(quick-example-internal-css.html | 05 -BasicCSS)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374" name="Shape 37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376" name="Shape 376"/>
          <p:cNvSpPr/>
          <p:nvPr/>
        </p:nvSpPr>
        <p:spPr>
          <a:xfrm>
            <a:off x="2590800" y="124824"/>
            <a:ext cx="6400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379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382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>
            <a:off x="457200" y="5638800"/>
            <a:ext cx="8229600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88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457200" y="5522538"/>
            <a:ext cx="81534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92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29900" y="2805111"/>
            <a:ext cx="4748516" cy="2946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</a:p>
          <a:p>
            <a:pPr marL="557530" lvl="1" indent="-214629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94" name="image26.jpeg" descr="https://possil.files.wordpress.com/2012/01/finger-wagging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/>
        </p:nvSpPr>
        <p:spPr>
          <a:xfrm>
            <a:off x="29900" y="816768"/>
            <a:ext cx="4748516" cy="60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96" name="Shape 396"/>
          <p:cNvSpPr/>
          <p:nvPr/>
        </p:nvSpPr>
        <p:spPr>
          <a:xfrm>
            <a:off x="3962400" y="1132283"/>
            <a:ext cx="1600201" cy="620317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67" name="Shape 267"/>
          <p:cNvSpPr/>
          <p:nvPr/>
        </p:nvSpPr>
        <p:spPr>
          <a:xfrm>
            <a:off x="196850" y="838200"/>
            <a:ext cx="8947150" cy="414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99" name="Shape 399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403" name="Shape 40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04" name="Shape 404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LUNCH </a:t>
            </a:r>
            <a:r>
              <a:rPr lang="en-US" dirty="0"/>
              <a:t>return @ 12:50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411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16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21" name="Shape 421"/>
          <p:cNvSpPr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422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26" name="image29.png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1"/>
          <a:stretch>
            <a:fillRect/>
          </a:stretch>
        </p:blipFill>
        <p:spPr>
          <a:xfrm>
            <a:off x="1828800" y="787983"/>
            <a:ext cx="5562600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427"/>
          <p:cNvSpPr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432" name="Shape 432"/>
          <p:cNvSpPr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</p:txBody>
      </p:sp>
      <p:pic>
        <p:nvPicPr>
          <p:cNvPr id="433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70" name="Shape 270"/>
          <p:cNvSpPr/>
          <p:nvPr/>
        </p:nvSpPr>
        <p:spPr>
          <a:xfrm>
            <a:off x="304799" y="762000"/>
            <a:ext cx="8740776" cy="3429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GitHub.</a:t>
            </a:r>
            <a:br>
              <a:rPr dirty="0"/>
            </a:br>
            <a:br>
              <a:rPr dirty="0"/>
            </a:br>
            <a:r>
              <a:rPr lang="en-US" dirty="0"/>
              <a:t>https://</a:t>
            </a:r>
            <a:r>
              <a:rPr lang="en-US" dirty="0" err="1"/>
              <a:t>ucb.bootcampcontent.com</a:t>
            </a:r>
            <a:r>
              <a:rPr lang="en-US" dirty="0"/>
              <a:t>/UCB-Coding-Bootcamp/UCBER201810FSF5-FT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this week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557530" lvl="1" indent="-214629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Due:</a:t>
            </a:r>
            <a:r>
              <a:rPr lang="en-US" dirty="0"/>
              <a:t> Thursday, Nov 1st, 2018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436" name="image30.png" descr="https://css-tricks.com/wp-content/csstricks-uploads/web-text-wr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440" name="Shape 440"/>
          <p:cNvSpPr/>
          <p:nvPr/>
        </p:nvSpPr>
        <p:spPr>
          <a:xfrm>
            <a:off x="5714999" y="1118620"/>
            <a:ext cx="3200401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441" name="image31.jpeg" descr="https://i-msdn.sec.s-msft.com/dynimg/IC3135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444" name="Shape 444"/>
          <p:cNvSpPr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445" name="image32.png" descr="https://blog.4psa.com/wp-content/uploads/block-inline1.png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448" name="Shape 448"/>
          <p:cNvSpPr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449" name="image32.png" descr="https://blog.4psa.com/wp-content/uploads/block-inlin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452" name="Shape 452"/>
          <p:cNvSpPr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453" name="image33.png" descr="https://css-tricks.com/wp-content/csstricks-uploads/web-layout.png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34.png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458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hape 459"/>
          <p:cNvSpPr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62" name="Shape 462"/>
          <p:cNvSpPr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63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66" name="Shape 466"/>
          <p:cNvSpPr/>
          <p:nvPr/>
        </p:nvSpPr>
        <p:spPr>
          <a:xfrm>
            <a:off x="420310" y="4824607"/>
            <a:ext cx="8190291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67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70" name="Shape 470"/>
          <p:cNvSpPr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71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1748" y="965658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74" name="Shape 474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5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78" name="Shape 47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9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2" name="Shape 482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85" name="Shape 485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6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87" name="Shape 487"/>
          <p:cNvSpPr/>
          <p:nvPr/>
        </p:nvSpPr>
        <p:spPr>
          <a:xfrm>
            <a:off x="409303" y="5518076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To all serious front-end developers (this is a </a:t>
            </a:r>
            <a:r>
              <a:rPr u="sng" dirty="0"/>
              <a:t>necessary</a:t>
            </a:r>
            <a:r>
              <a:rPr dirty="0"/>
              <a:t> read):</a:t>
            </a:r>
            <a:r>
              <a:rPr sz="2200" b="0" dirty="0"/>
              <a:t> </a:t>
            </a:r>
            <a:br>
              <a:rPr sz="2200" b="0" dirty="0"/>
            </a:br>
            <a:r>
              <a:rPr sz="2200" b="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88" name="image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92" name="Shape 49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3" name="Shape 493"/>
          <p:cNvSpPr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97" name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500" name="image45.jpeg" descr="http://cdn.pophangover.com/wp-content/uploads/2012/06/good-job-good-effort-kid-e133902115788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505" name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511" name="Shape 511"/>
          <p:cNvSpPr/>
          <p:nvPr/>
        </p:nvSpPr>
        <p:spPr>
          <a:xfrm>
            <a:off x="381000" y="914400"/>
            <a:ext cx="8001000" cy="489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512" name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75" name="Shape 275"/>
          <p:cNvSpPr/>
          <p:nvPr/>
        </p:nvSpPr>
        <p:spPr>
          <a:xfrm>
            <a:off x="98425" y="1066800"/>
            <a:ext cx="8947150" cy="208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78" name="Shape 278"/>
          <p:cNvSpPr/>
          <p:nvPr/>
        </p:nvSpPr>
        <p:spPr>
          <a:xfrm>
            <a:off x="304799" y="1066800"/>
            <a:ext cx="8740776" cy="3758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1945</Words>
  <Application>Microsoft Macintosh PowerPoint</Application>
  <PresentationFormat>On-screen Show (4:3)</PresentationFormat>
  <Paragraphs>314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Roboto</vt:lpstr>
      <vt:lpstr>Unbranded</vt:lpstr>
      <vt:lpstr>Going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PowerPoint Presentation</vt:lpstr>
      <vt:lpstr>HTML / CSS Definitions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Relative File Paths</vt:lpstr>
      <vt:lpstr>Relative File Paths</vt:lpstr>
      <vt:lpstr>Absolutely No Absolute Paths</vt:lpstr>
      <vt:lpstr>Quick Demo</vt:lpstr>
      <vt:lpstr>PowerPoint Presentation</vt:lpstr>
      <vt:lpstr>LUNCH return @ 12:50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Questions</vt:lpstr>
      <vt:lpstr>Still a Bit Confused?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Pro with HTML/CSS</dc:title>
  <cp:lastModifiedBy>Microsoft Office User</cp:lastModifiedBy>
  <cp:revision>15</cp:revision>
  <dcterms:modified xsi:type="dcterms:W3CDTF">2018-10-29T23:55:13Z</dcterms:modified>
</cp:coreProperties>
</file>